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A674-9C0F-45DE-83BB-A66E5914523B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F066-DF1B-4D1C-9A0C-4097A0DB0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023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BA674-9C0F-45DE-83BB-A66E5914523B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7F066-DF1B-4D1C-9A0C-4097A0DB0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129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smtClean="0"/>
              <a:t>АВТОРИЗАЦИЯ С </a:t>
            </a:r>
            <a:r>
              <a:rPr lang="en-US" smtClean="0"/>
              <a:t>ID-</a:t>
            </a:r>
            <a:r>
              <a:rPr lang="ru-RU" smtClean="0"/>
              <a:t>КАРТОЙ на </a:t>
            </a:r>
            <a:r>
              <a:rPr lang="en-US" smtClean="0"/>
              <a:t>egr.gov.by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32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72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sz="4900" smtClean="0"/>
              <a:t/>
            </a:r>
            <a:br>
              <a:rPr lang="be-BY" sz="4900" smtClean="0"/>
            </a:br>
            <a:r>
              <a:rPr lang="be-BY" sz="4900" smtClean="0"/>
              <a:t>спасибо за внимание!</a:t>
            </a:r>
            <a:br>
              <a:rPr lang="be-BY" sz="4900" smtClean="0"/>
            </a:br>
            <a:r>
              <a:rPr lang="be-BY" smtClean="0"/>
              <a:t/>
            </a:r>
            <a:br>
              <a:rPr lang="be-BY" smtClean="0"/>
            </a:br>
            <a:r>
              <a:rPr lang="be-BY" smtClean="0"/>
              <a:t/>
            </a:r>
            <a:br>
              <a:rPr lang="be-BY" smtClean="0"/>
            </a:br>
            <a:r>
              <a:rPr lang="be-BY" smtClean="0"/>
              <a:t/>
            </a:r>
            <a:br>
              <a:rPr lang="be-BY" smtClean="0"/>
            </a:br>
            <a:r>
              <a:rPr lang="be-BY" smtClean="0"/>
              <a:t/>
            </a:r>
            <a:br>
              <a:rPr lang="be-BY" smtClean="0"/>
            </a:br>
            <a:r>
              <a:rPr lang="be-BY" smtClean="0"/>
              <a:t/>
            </a:r>
            <a:br>
              <a:rPr lang="be-BY" smtClean="0"/>
            </a:br>
            <a:r>
              <a:rPr lang="be-BY" smtClean="0"/>
              <a:t/>
            </a:r>
            <a:br>
              <a:rPr lang="be-BY" smtClean="0"/>
            </a:br>
            <a:r>
              <a:rPr lang="en-US" smtClean="0"/>
              <a:t>egr.gov.by</a:t>
            </a:r>
            <a:r>
              <a:rPr lang="be-BY" smtClean="0"/>
              <a:t/>
            </a:r>
            <a:br>
              <a:rPr lang="be-BY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4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00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Считыватели бывают следующих видов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21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38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smtClean="0"/>
              <a:t>Можно приступать к АВТОРИЗАЦИи С </a:t>
            </a:r>
            <a:r>
              <a:rPr lang="en-US" smtClean="0"/>
              <a:t>ID-</a:t>
            </a:r>
            <a:r>
              <a:rPr lang="ru-RU" smtClean="0"/>
              <a:t>КАРТОЙ на </a:t>
            </a:r>
            <a:r>
              <a:rPr lang="en-US" smtClean="0"/>
              <a:t>egr.gov.by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59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EGR.gov.by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73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70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10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349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PresentationFormat>Широкоэкранный</PresentationFormat>
  <Paragraphs>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АВТОРИЗАЦИЯ С ID-КАРТОЙ на egr.gov.by</vt:lpstr>
      <vt:lpstr>Презентация PowerPoint</vt:lpstr>
      <vt:lpstr>Считыватели бывают следующих видов</vt:lpstr>
      <vt:lpstr>Презентация PowerPoint</vt:lpstr>
      <vt:lpstr>Можно приступать к АВТОРИЗАЦИи С ID-КАРТОЙ на egr.gov.by</vt:lpstr>
      <vt:lpstr>EGR.gov.by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за внимание!       egr.gov.by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2024-04-25T10:40:54Z</dcterms:created>
  <dcterms:modified xsi:type="dcterms:W3CDTF">2024-04-25T10:40:54Z</dcterms:modified>
</cp:coreProperties>
</file>